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1"/>
  </p:normalViewPr>
  <p:slideViewPr>
    <p:cSldViewPr>
      <p:cViewPr varScale="1">
        <p:scale>
          <a:sx n="100" d="100"/>
          <a:sy n="100" d="100"/>
        </p:scale>
        <p:origin x="904" y="1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64439A0-1733-4847-AFE4-3FB732788186}" type="datetimeFigureOut">
              <a:rPr lang="en-US" smtClean="0"/>
              <a:t>12/28/19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E542B5D-2B87-4F28-BC84-FF6F026822B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6231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439A0-1733-4847-AFE4-3FB732788186}" type="datetimeFigureOut">
              <a:rPr lang="en-US" smtClean="0"/>
              <a:t>12/28/19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42B5D-2B87-4F28-BC84-FF6F02682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680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439A0-1733-4847-AFE4-3FB732788186}" type="datetimeFigureOut">
              <a:rPr lang="en-US" smtClean="0"/>
              <a:t>12/28/19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42B5D-2B87-4F28-BC84-FF6F026822B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3102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439A0-1733-4847-AFE4-3FB732788186}" type="datetimeFigureOut">
              <a:rPr lang="en-US" smtClean="0"/>
              <a:t>12/28/19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42B5D-2B87-4F28-BC84-FF6F026822B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7327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439A0-1733-4847-AFE4-3FB732788186}" type="datetimeFigureOut">
              <a:rPr lang="en-US" smtClean="0"/>
              <a:t>12/28/19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42B5D-2B87-4F28-BC84-FF6F02682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6028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439A0-1733-4847-AFE4-3FB732788186}" type="datetimeFigureOut">
              <a:rPr lang="en-US" smtClean="0"/>
              <a:t>12/28/19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42B5D-2B87-4F28-BC84-FF6F026822B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15272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439A0-1733-4847-AFE4-3FB732788186}" type="datetimeFigureOut">
              <a:rPr lang="en-US" smtClean="0"/>
              <a:t>12/28/19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42B5D-2B87-4F28-BC84-FF6F026822B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27316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439A0-1733-4847-AFE4-3FB732788186}" type="datetimeFigureOut">
              <a:rPr lang="en-US" smtClean="0"/>
              <a:t>12/28/19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42B5D-2B87-4F28-BC84-FF6F026822B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21599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439A0-1733-4847-AFE4-3FB732788186}" type="datetimeFigureOut">
              <a:rPr lang="en-US" smtClean="0"/>
              <a:t>12/28/19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42B5D-2B87-4F28-BC84-FF6F026822B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0012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439A0-1733-4847-AFE4-3FB732788186}" type="datetimeFigureOut">
              <a:rPr lang="en-US" smtClean="0"/>
              <a:t>12/28/19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42B5D-2B87-4F28-BC84-FF6F02682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518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439A0-1733-4847-AFE4-3FB732788186}" type="datetimeFigureOut">
              <a:rPr lang="en-US" smtClean="0"/>
              <a:t>12/28/19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42B5D-2B87-4F28-BC84-FF6F026822B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221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439A0-1733-4847-AFE4-3FB732788186}" type="datetimeFigureOut">
              <a:rPr lang="en-US" smtClean="0"/>
              <a:t>12/28/19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42B5D-2B87-4F28-BC84-FF6F02682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361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439A0-1733-4847-AFE4-3FB732788186}" type="datetimeFigureOut">
              <a:rPr lang="en-US" smtClean="0"/>
              <a:t>12/28/19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42B5D-2B87-4F28-BC84-FF6F026822B2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4157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439A0-1733-4847-AFE4-3FB732788186}" type="datetimeFigureOut">
              <a:rPr lang="en-US" smtClean="0"/>
              <a:t>12/28/19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42B5D-2B87-4F28-BC84-FF6F026822B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901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439A0-1733-4847-AFE4-3FB732788186}" type="datetimeFigureOut">
              <a:rPr lang="en-US" smtClean="0"/>
              <a:t>12/28/19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42B5D-2B87-4F28-BC84-FF6F02682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819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439A0-1733-4847-AFE4-3FB732788186}" type="datetimeFigureOut">
              <a:rPr lang="en-US" smtClean="0"/>
              <a:t>12/28/19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42B5D-2B87-4F28-BC84-FF6F026822B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0660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439A0-1733-4847-AFE4-3FB732788186}" type="datetimeFigureOut">
              <a:rPr lang="en-US" smtClean="0"/>
              <a:t>12/28/19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42B5D-2B87-4F28-BC84-FF6F02682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431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64439A0-1733-4847-AFE4-3FB732788186}" type="datetimeFigureOut">
              <a:rPr lang="en-US" smtClean="0"/>
              <a:t>12/28/19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E542B5D-2B87-4F28-BC84-FF6F02682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104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295400"/>
            <a:ext cx="9144000" cy="237744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zh-TW" altLang="en-US" sz="6000" b="1" dirty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咱來感謝上帝</a:t>
            </a:r>
            <a:endParaRPr lang="en-US" altLang="zh-TW" sz="6000" b="1" dirty="0">
              <a:solidFill>
                <a:schemeClr val="tx1"/>
              </a:solidFill>
              <a:latin typeface="DFKai-SB" pitchFamily="65" charset="-120"/>
              <a:ea typeface="DFKai-SB" pitchFamily="65" charset="-120"/>
            </a:endParaRPr>
          </a:p>
          <a:p>
            <a:pPr marL="45720" indent="0" algn="ctr">
              <a:buNone/>
            </a:pPr>
            <a:r>
              <a:rPr lang="en-US" sz="4800" b="1" dirty="0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Now Thank We All Our God</a:t>
            </a:r>
          </a:p>
        </p:txBody>
      </p:sp>
    </p:spTree>
    <p:extLst>
      <p:ext uri="{BB962C8B-B14F-4D97-AF65-F5344CB8AC3E}">
        <p14:creationId xmlns:p14="http://schemas.microsoft.com/office/powerpoint/2010/main" val="4116685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533400"/>
            <a:ext cx="9144000" cy="632460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altLang="zh-TW" sz="3200" b="1" dirty="0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3. </a:t>
            </a:r>
            <a:r>
              <a:rPr lang="zh-TW" altLang="en-US" sz="5800" b="1" dirty="0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讚美感謝的祭</a:t>
            </a:r>
            <a:r>
              <a:rPr lang="zh-TW" altLang="en-US" sz="3500" b="1" dirty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，</a:t>
            </a:r>
            <a:endParaRPr lang="en-US" altLang="zh-TW" sz="4800" b="1" dirty="0">
              <a:solidFill>
                <a:schemeClr val="tx1"/>
              </a:solidFill>
              <a:latin typeface="Candara" pitchFamily="34" charset="0"/>
              <a:ea typeface="DFKai-SB" pitchFamily="65" charset="-120"/>
            </a:endParaRPr>
          </a:p>
          <a:p>
            <a:pPr marL="45720" indent="0" algn="ctr">
              <a:buNone/>
            </a:pPr>
            <a:r>
              <a:rPr lang="en-US" altLang="zh-TW" sz="3500" b="1" dirty="0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O-  lo  </a:t>
            </a:r>
            <a:r>
              <a:rPr lang="en-US" altLang="zh-TW" sz="3500" b="1" dirty="0" err="1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kam</a:t>
            </a:r>
            <a:r>
              <a:rPr lang="en-US" altLang="zh-TW" sz="3500" b="1" dirty="0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-  </a:t>
            </a:r>
            <a:r>
              <a:rPr lang="en-US" altLang="zh-TW" sz="3500" b="1" dirty="0" err="1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sia</a:t>
            </a:r>
            <a:r>
              <a:rPr lang="en-US" altLang="zh-TW" sz="3500" b="1" dirty="0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  e  </a:t>
            </a:r>
            <a:r>
              <a:rPr lang="en-US" altLang="zh-TW" sz="3500" b="1" dirty="0" err="1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che</a:t>
            </a:r>
            <a:r>
              <a:rPr lang="en-US" altLang="zh-TW" sz="3500" b="1" dirty="0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, </a:t>
            </a:r>
          </a:p>
          <a:p>
            <a:pPr marL="45720" indent="0" algn="ctr">
              <a:buNone/>
            </a:pPr>
            <a:r>
              <a:rPr lang="zh-TW" altLang="en-US" sz="5800" b="1" dirty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一切歸給父上帝</a:t>
            </a:r>
            <a:r>
              <a:rPr lang="zh-TW" altLang="en-US" sz="3500" b="1" dirty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，</a:t>
            </a:r>
            <a:endParaRPr lang="en-US" altLang="zh-TW" sz="3500" b="1" dirty="0">
              <a:solidFill>
                <a:schemeClr val="tx1"/>
              </a:solidFill>
              <a:latin typeface="DFKai-SB" pitchFamily="65" charset="-120"/>
              <a:ea typeface="DFKai-SB" pitchFamily="65" charset="-120"/>
            </a:endParaRPr>
          </a:p>
          <a:p>
            <a:pPr marL="45720" indent="0" algn="ctr">
              <a:buNone/>
            </a:pPr>
            <a:r>
              <a:rPr lang="en-US" altLang="zh-TW" sz="3500" b="1" dirty="0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it-  </a:t>
            </a:r>
            <a:r>
              <a:rPr lang="en-US" altLang="zh-TW" sz="3500" b="1" dirty="0" err="1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chhe</a:t>
            </a:r>
            <a:r>
              <a:rPr lang="en-US" altLang="zh-TW" sz="3500" b="1" dirty="0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  </a:t>
            </a:r>
            <a:r>
              <a:rPr lang="en-US" altLang="zh-TW" sz="3500" b="1" dirty="0" err="1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kui</a:t>
            </a:r>
            <a:r>
              <a:rPr lang="en-US" altLang="zh-TW" sz="3500" b="1" dirty="0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 ho </a:t>
            </a:r>
            <a:r>
              <a:rPr lang="en-US" altLang="zh-TW" sz="3500" b="1" dirty="0" err="1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Pe</a:t>
            </a:r>
            <a:r>
              <a:rPr lang="en-US" altLang="zh-TW" sz="3500" b="1" dirty="0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 </a:t>
            </a:r>
            <a:r>
              <a:rPr lang="en-US" altLang="zh-TW" sz="3500" b="1" dirty="0" err="1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Siong-te</a:t>
            </a:r>
            <a:r>
              <a:rPr lang="en-US" altLang="zh-TW" sz="3500" b="1" dirty="0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,</a:t>
            </a:r>
          </a:p>
          <a:p>
            <a:pPr marL="45720" indent="0" algn="ctr">
              <a:buNone/>
            </a:pPr>
            <a:endParaRPr lang="en-US" altLang="zh-TW" sz="3500" b="1" baseline="30000" dirty="0">
              <a:solidFill>
                <a:schemeClr val="tx1"/>
              </a:solidFill>
              <a:latin typeface="Candara" pitchFamily="34" charset="0"/>
              <a:ea typeface="DFKai-SB" pitchFamily="65" charset="-120"/>
            </a:endParaRPr>
          </a:p>
          <a:p>
            <a:pPr marL="45720" indent="0" algn="ctr">
              <a:buNone/>
            </a:pPr>
            <a:r>
              <a:rPr lang="en-US" altLang="zh-TW" sz="3200" b="1" dirty="0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3. </a:t>
            </a:r>
            <a:r>
              <a:rPr lang="en-US" altLang="zh-TW" sz="3500" b="1" dirty="0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All praise and thanks to God</a:t>
            </a:r>
          </a:p>
          <a:p>
            <a:pPr marL="45720" indent="0" algn="ctr">
              <a:buNone/>
            </a:pPr>
            <a:r>
              <a:rPr lang="en-US" altLang="zh-TW" sz="3500" b="1" dirty="0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The Father now be given,</a:t>
            </a:r>
            <a:endParaRPr lang="en-US" altLang="zh-TW" sz="3200" b="1" dirty="0">
              <a:solidFill>
                <a:schemeClr val="tx1"/>
              </a:solidFill>
              <a:latin typeface="Candara" pitchFamily="34" charset="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0597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533400"/>
            <a:ext cx="9144000" cy="632460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zh-TW" altLang="en-US" sz="5800" b="1" dirty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也歸聖子聖神</a:t>
            </a:r>
            <a:r>
              <a:rPr lang="zh-TW" altLang="en-US" sz="3500" b="1" dirty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，</a:t>
            </a:r>
            <a:endParaRPr lang="en-US" altLang="zh-TW" sz="4800" b="1" dirty="0">
              <a:solidFill>
                <a:schemeClr val="tx1"/>
              </a:solidFill>
              <a:latin typeface="Candara" pitchFamily="34" charset="0"/>
              <a:ea typeface="DFKai-SB" pitchFamily="65" charset="-120"/>
            </a:endParaRPr>
          </a:p>
          <a:p>
            <a:pPr marL="45720" indent="0" algn="ctr">
              <a:buNone/>
            </a:pPr>
            <a:r>
              <a:rPr lang="en-US" altLang="zh-TW" sz="3500" b="1" dirty="0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    </a:t>
            </a:r>
            <a:r>
              <a:rPr lang="en-US" altLang="zh-TW" sz="3500" b="1" dirty="0" err="1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ia</a:t>
            </a:r>
            <a:r>
              <a:rPr lang="en-US" altLang="zh-TW" sz="3500" b="1" dirty="0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  </a:t>
            </a:r>
            <a:r>
              <a:rPr lang="en-US" altLang="zh-TW" sz="3500" b="1" dirty="0" err="1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kui</a:t>
            </a:r>
            <a:r>
              <a:rPr lang="en-US" altLang="zh-TW" sz="3500" b="1" dirty="0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 Seng-</a:t>
            </a:r>
            <a:r>
              <a:rPr lang="en-US" altLang="zh-TW" sz="3500" b="1" dirty="0" err="1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kia</a:t>
            </a:r>
            <a:r>
              <a:rPr lang="en-US" altLang="zh-TW" sz="3500" b="1" baseline="30000" dirty="0" err="1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n</a:t>
            </a:r>
            <a:r>
              <a:rPr lang="en-US" altLang="zh-TW" sz="3500" b="1" dirty="0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 Seng-sin, </a:t>
            </a:r>
          </a:p>
          <a:p>
            <a:pPr marL="45720" indent="0" algn="ctr">
              <a:buNone/>
            </a:pPr>
            <a:r>
              <a:rPr lang="zh-TW" altLang="en-US" sz="5800" b="1" dirty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  掌管治理永無替</a:t>
            </a:r>
            <a:r>
              <a:rPr lang="zh-TW" altLang="en-US" sz="3500" b="1" dirty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，</a:t>
            </a:r>
            <a:endParaRPr lang="en-US" altLang="zh-TW" sz="3500" b="1" dirty="0">
              <a:solidFill>
                <a:schemeClr val="tx1"/>
              </a:solidFill>
              <a:latin typeface="DFKai-SB" pitchFamily="65" charset="-120"/>
              <a:ea typeface="DFKai-SB" pitchFamily="65" charset="-120"/>
            </a:endParaRPr>
          </a:p>
          <a:p>
            <a:pPr marL="45720" indent="0" algn="ctr">
              <a:buNone/>
            </a:pPr>
            <a:r>
              <a:rPr lang="en-US" altLang="zh-TW" sz="3500" b="1" dirty="0" err="1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chiang</a:t>
            </a:r>
            <a:r>
              <a:rPr lang="en-US" altLang="zh-TW" sz="3500" b="1" dirty="0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- </a:t>
            </a:r>
            <a:r>
              <a:rPr lang="en-US" altLang="zh-TW" sz="3500" b="1" dirty="0" err="1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koan</a:t>
            </a:r>
            <a:r>
              <a:rPr lang="en-US" altLang="zh-TW" sz="3500" b="1" dirty="0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  </a:t>
            </a:r>
            <a:r>
              <a:rPr lang="en-US" altLang="zh-TW" sz="3500" b="1" dirty="0" err="1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ti</a:t>
            </a:r>
            <a:r>
              <a:rPr lang="en-US" altLang="zh-TW" sz="3500" b="1" dirty="0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-  li </a:t>
            </a:r>
            <a:r>
              <a:rPr lang="en-US" altLang="zh-TW" sz="3500" b="1" dirty="0" err="1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eng</a:t>
            </a:r>
            <a:r>
              <a:rPr lang="en-US" altLang="zh-TW" sz="3500" b="1" dirty="0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 </a:t>
            </a:r>
            <a:r>
              <a:rPr lang="en-US" altLang="zh-TW" sz="3500" b="1" dirty="0" err="1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bo</a:t>
            </a:r>
            <a:r>
              <a:rPr lang="en-US" altLang="zh-TW" sz="3500" b="1" dirty="0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 the,</a:t>
            </a:r>
          </a:p>
          <a:p>
            <a:pPr marL="45720" indent="0" algn="ctr">
              <a:buNone/>
            </a:pPr>
            <a:endParaRPr lang="en-US" altLang="zh-TW" sz="3500" b="1" baseline="30000" dirty="0">
              <a:solidFill>
                <a:schemeClr val="tx1"/>
              </a:solidFill>
              <a:latin typeface="Candara" pitchFamily="34" charset="0"/>
              <a:ea typeface="DFKai-SB" pitchFamily="65" charset="-120"/>
            </a:endParaRPr>
          </a:p>
          <a:p>
            <a:pPr marL="45720" indent="0" algn="ctr">
              <a:buNone/>
            </a:pPr>
            <a:r>
              <a:rPr lang="en-US" altLang="zh-TW" sz="3500" b="1" dirty="0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The Son, and him who reigns</a:t>
            </a:r>
          </a:p>
          <a:p>
            <a:pPr marL="45720" indent="0" algn="ctr">
              <a:buNone/>
            </a:pPr>
            <a:r>
              <a:rPr lang="en-US" altLang="zh-TW" sz="3500" b="1" dirty="0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With them in highest heaven.</a:t>
            </a:r>
          </a:p>
          <a:p>
            <a:pPr marL="45720" indent="0" algn="ctr">
              <a:buNone/>
            </a:pPr>
            <a:endParaRPr lang="en-US" altLang="zh-TW" sz="3500" b="1" baseline="30000" dirty="0">
              <a:solidFill>
                <a:schemeClr val="tx1"/>
              </a:solidFill>
              <a:latin typeface="Candara" pitchFamily="34" charset="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72769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9382" y="514643"/>
            <a:ext cx="9144000" cy="632460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zh-TW" altLang="en-US" sz="5800" b="1" dirty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 三位一體上帝</a:t>
            </a:r>
            <a:r>
              <a:rPr lang="zh-TW" altLang="en-US" sz="3500" b="1" dirty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，</a:t>
            </a:r>
            <a:endParaRPr lang="en-US" altLang="zh-TW" sz="4800" b="1" dirty="0">
              <a:solidFill>
                <a:schemeClr val="tx1"/>
              </a:solidFill>
              <a:latin typeface="Candara" pitchFamily="34" charset="0"/>
              <a:ea typeface="DFKai-SB" pitchFamily="65" charset="-120"/>
            </a:endParaRPr>
          </a:p>
          <a:p>
            <a:pPr marL="45720" indent="0" algn="ctr">
              <a:buNone/>
            </a:pPr>
            <a:r>
              <a:rPr lang="en-US" altLang="zh-TW" sz="3500" b="1" dirty="0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Sam-  </a:t>
            </a:r>
            <a:r>
              <a:rPr lang="en-US" altLang="zh-TW" sz="3500" b="1" dirty="0" err="1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ui</a:t>
            </a:r>
            <a:r>
              <a:rPr lang="en-US" altLang="zh-TW" sz="3500" b="1" dirty="0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   it-  the  </a:t>
            </a:r>
            <a:r>
              <a:rPr lang="en-US" altLang="zh-TW" sz="3500" b="1" dirty="0" err="1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Siong-te</a:t>
            </a:r>
            <a:r>
              <a:rPr lang="en-US" altLang="zh-TW" sz="3500" b="1" dirty="0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, </a:t>
            </a:r>
          </a:p>
          <a:p>
            <a:pPr marL="45720" indent="0" algn="ctr">
              <a:buNone/>
            </a:pPr>
            <a:r>
              <a:rPr lang="zh-TW" altLang="en-US" sz="5800" b="1" dirty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 天上地下敬拜</a:t>
            </a:r>
            <a:r>
              <a:rPr lang="zh-TW" altLang="en-US" sz="3500" b="1" dirty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，</a:t>
            </a:r>
            <a:endParaRPr lang="en-US" altLang="zh-TW" sz="3500" b="1" dirty="0">
              <a:solidFill>
                <a:schemeClr val="tx1"/>
              </a:solidFill>
              <a:latin typeface="DFKai-SB" pitchFamily="65" charset="-120"/>
              <a:ea typeface="DFKai-SB" pitchFamily="65" charset="-120"/>
            </a:endParaRPr>
          </a:p>
          <a:p>
            <a:pPr marL="45720" indent="0" algn="ctr">
              <a:buNone/>
            </a:pPr>
            <a:r>
              <a:rPr lang="en-US" altLang="zh-TW" sz="3500" b="1" dirty="0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thi</a:t>
            </a:r>
            <a:r>
              <a:rPr lang="en-US" altLang="zh-TW" sz="3500" b="1" baseline="30000" dirty="0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n</a:t>
            </a:r>
            <a:r>
              <a:rPr lang="en-US" altLang="zh-TW" sz="3500" b="1" dirty="0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-  </a:t>
            </a:r>
            <a:r>
              <a:rPr lang="en-US" altLang="zh-TW" sz="3500" b="1" dirty="0" err="1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teng</a:t>
            </a:r>
            <a:r>
              <a:rPr lang="en-US" altLang="zh-TW" sz="3500" b="1" dirty="0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  toe-  e </a:t>
            </a:r>
            <a:r>
              <a:rPr lang="en-US" altLang="zh-TW" sz="3500" b="1" dirty="0" err="1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keng-pai</a:t>
            </a:r>
            <a:r>
              <a:rPr lang="en-US" altLang="zh-TW" sz="3500" b="1" dirty="0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,</a:t>
            </a:r>
          </a:p>
          <a:p>
            <a:pPr marL="45720" indent="0" algn="ctr">
              <a:buNone/>
            </a:pPr>
            <a:endParaRPr lang="en-US" altLang="zh-TW" sz="3500" b="1" baseline="30000" dirty="0">
              <a:solidFill>
                <a:schemeClr val="tx1"/>
              </a:solidFill>
              <a:latin typeface="Candara" pitchFamily="34" charset="0"/>
              <a:ea typeface="DFKai-SB" pitchFamily="65" charset="-120"/>
            </a:endParaRPr>
          </a:p>
          <a:p>
            <a:pPr marL="45720" indent="0" algn="ctr">
              <a:buNone/>
            </a:pPr>
            <a:r>
              <a:rPr lang="en-US" altLang="zh-TW" sz="3500" b="1" dirty="0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The one eternal God,</a:t>
            </a:r>
          </a:p>
          <a:p>
            <a:pPr marL="45720" indent="0" algn="ctr">
              <a:buNone/>
            </a:pPr>
            <a:r>
              <a:rPr lang="en-US" altLang="zh-TW" sz="3500" b="1" dirty="0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Whom earth and </a:t>
            </a:r>
            <a:r>
              <a:rPr lang="en-US" altLang="zh-TW" sz="3500" b="1" dirty="0" err="1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heav’n</a:t>
            </a:r>
            <a:r>
              <a:rPr lang="en-US" altLang="zh-TW" sz="3500" b="1" dirty="0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 adore:</a:t>
            </a:r>
          </a:p>
        </p:txBody>
      </p:sp>
    </p:spTree>
    <p:extLst>
      <p:ext uri="{BB962C8B-B14F-4D97-AF65-F5344CB8AC3E}">
        <p14:creationId xmlns:p14="http://schemas.microsoft.com/office/powerpoint/2010/main" val="298005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533400"/>
            <a:ext cx="9144000" cy="632460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zh-TW" altLang="en-US" sz="5800" b="1" dirty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過去現在將來</a:t>
            </a:r>
            <a:r>
              <a:rPr lang="zh-TW" altLang="en-US" sz="3500" b="1" dirty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，</a:t>
            </a:r>
            <a:endParaRPr lang="en-US" altLang="zh-TW" sz="4800" b="1" dirty="0">
              <a:solidFill>
                <a:schemeClr val="tx1"/>
              </a:solidFill>
              <a:latin typeface="Candara" pitchFamily="34" charset="0"/>
              <a:ea typeface="DFKai-SB" pitchFamily="65" charset="-120"/>
            </a:endParaRPr>
          </a:p>
          <a:p>
            <a:pPr marL="45720" indent="0" algn="ctr">
              <a:buNone/>
            </a:pPr>
            <a:r>
              <a:rPr lang="en-US" altLang="zh-TW" sz="3500" b="1" dirty="0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    </a:t>
            </a:r>
            <a:r>
              <a:rPr lang="en-US" altLang="zh-TW" sz="3500" b="1" dirty="0" err="1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Ke-khi</a:t>
            </a:r>
            <a:r>
              <a:rPr lang="en-US" altLang="zh-TW" sz="3500" b="1" dirty="0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 </a:t>
            </a:r>
            <a:r>
              <a:rPr lang="en-US" altLang="zh-TW" sz="3500" b="1" dirty="0" err="1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hian</a:t>
            </a:r>
            <a:r>
              <a:rPr lang="en-US" altLang="zh-TW" sz="3500" b="1" dirty="0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-chai </a:t>
            </a:r>
            <a:r>
              <a:rPr lang="en-US" altLang="zh-TW" sz="3500" b="1" dirty="0" err="1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chiong-lai</a:t>
            </a:r>
            <a:r>
              <a:rPr lang="en-US" altLang="zh-TW" sz="3500" b="1" dirty="0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, </a:t>
            </a:r>
          </a:p>
          <a:p>
            <a:pPr marL="45720" indent="0" algn="ctr">
              <a:buNone/>
            </a:pPr>
            <a:r>
              <a:rPr lang="zh-TW" altLang="en-US" sz="5800" b="1" dirty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讚美至萬世代</a:t>
            </a:r>
            <a:r>
              <a:rPr lang="zh-TW" altLang="en-US" sz="3500" b="1" dirty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。</a:t>
            </a:r>
            <a:endParaRPr lang="en-US" altLang="zh-TW" sz="3500" b="1" dirty="0">
              <a:solidFill>
                <a:schemeClr val="tx1"/>
              </a:solidFill>
              <a:latin typeface="DFKai-SB" pitchFamily="65" charset="-120"/>
              <a:ea typeface="DFKai-SB" pitchFamily="65" charset="-120"/>
            </a:endParaRPr>
          </a:p>
          <a:p>
            <a:pPr marL="45720" indent="0" algn="ctr">
              <a:buNone/>
            </a:pPr>
            <a:r>
              <a:rPr lang="en-US" altLang="zh-TW" sz="3500" b="1" dirty="0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o-  lo   </a:t>
            </a:r>
            <a:r>
              <a:rPr lang="en-US" altLang="zh-TW" sz="3500" b="1" dirty="0" err="1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kau</a:t>
            </a:r>
            <a:r>
              <a:rPr lang="en-US" altLang="zh-TW" sz="3500" b="1" dirty="0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   ban  se-  tai.</a:t>
            </a:r>
          </a:p>
          <a:p>
            <a:pPr marL="45720" indent="0" algn="ctr">
              <a:buNone/>
            </a:pPr>
            <a:endParaRPr lang="en-US" altLang="zh-TW" sz="3500" b="1" baseline="30000" dirty="0">
              <a:solidFill>
                <a:schemeClr val="tx1"/>
              </a:solidFill>
              <a:latin typeface="Candara" pitchFamily="34" charset="0"/>
              <a:ea typeface="DFKai-SB" pitchFamily="65" charset="-120"/>
            </a:endParaRPr>
          </a:p>
          <a:p>
            <a:pPr marL="45720" indent="0" algn="ctr">
              <a:buNone/>
            </a:pPr>
            <a:r>
              <a:rPr lang="en-US" altLang="zh-TW" sz="3500" b="1" dirty="0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For thus it was is now</a:t>
            </a:r>
          </a:p>
          <a:p>
            <a:pPr marL="45720" indent="0" algn="ctr">
              <a:buNone/>
            </a:pPr>
            <a:r>
              <a:rPr lang="en-US" altLang="zh-TW" sz="3500" b="1" dirty="0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And shall be evermore.</a:t>
            </a:r>
          </a:p>
        </p:txBody>
      </p:sp>
    </p:spTree>
    <p:extLst>
      <p:ext uri="{BB962C8B-B14F-4D97-AF65-F5344CB8AC3E}">
        <p14:creationId xmlns:p14="http://schemas.microsoft.com/office/powerpoint/2010/main" val="460232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533400"/>
            <a:ext cx="9144000" cy="632460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altLang="zh-TW" sz="3200" b="1" dirty="0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1. </a:t>
            </a:r>
            <a:r>
              <a:rPr lang="zh-TW" altLang="en-US" sz="5800" b="1" dirty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咱來感謝上帝</a:t>
            </a:r>
            <a:r>
              <a:rPr lang="zh-TW" altLang="en-US" sz="3500" b="1" dirty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，</a:t>
            </a:r>
            <a:endParaRPr lang="en-US" altLang="zh-TW" sz="4800" b="1" dirty="0">
              <a:solidFill>
                <a:schemeClr val="tx1"/>
              </a:solidFill>
              <a:latin typeface="Candara" pitchFamily="34" charset="0"/>
              <a:ea typeface="DFKai-SB" pitchFamily="65" charset="-120"/>
            </a:endParaRPr>
          </a:p>
          <a:p>
            <a:pPr marL="45720" indent="0" algn="ctr">
              <a:buNone/>
            </a:pPr>
            <a:r>
              <a:rPr lang="en-US" altLang="zh-TW" sz="3500" b="1" dirty="0" err="1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Lan</a:t>
            </a:r>
            <a:r>
              <a:rPr lang="en-US" altLang="zh-TW" sz="3500" b="1" dirty="0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 </a:t>
            </a:r>
            <a:r>
              <a:rPr lang="en-US" altLang="zh-TW" sz="3500" b="1" dirty="0" err="1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lai</a:t>
            </a:r>
            <a:r>
              <a:rPr lang="en-US" altLang="zh-TW" sz="3500" b="1" dirty="0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 </a:t>
            </a:r>
            <a:r>
              <a:rPr lang="en-US" altLang="zh-TW" sz="3500" b="1" dirty="0" err="1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kam-sia</a:t>
            </a:r>
            <a:r>
              <a:rPr lang="en-US" altLang="zh-TW" sz="3500" b="1" dirty="0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 </a:t>
            </a:r>
            <a:r>
              <a:rPr lang="en-US" altLang="zh-TW" sz="3500" b="1" dirty="0" err="1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Siong-te</a:t>
            </a:r>
            <a:r>
              <a:rPr lang="en-US" altLang="zh-TW" sz="3500" b="1" dirty="0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, </a:t>
            </a:r>
          </a:p>
          <a:p>
            <a:pPr marL="45720" indent="0" algn="ctr">
              <a:buNone/>
            </a:pPr>
            <a:r>
              <a:rPr lang="zh-TW" altLang="en-US" sz="5800" b="1" dirty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  同心同聲讚美祂</a:t>
            </a:r>
            <a:r>
              <a:rPr lang="zh-TW" altLang="en-US" sz="3500" b="1" dirty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，</a:t>
            </a:r>
            <a:endParaRPr lang="en-US" altLang="zh-TW" sz="3500" b="1" dirty="0">
              <a:solidFill>
                <a:schemeClr val="tx1"/>
              </a:solidFill>
              <a:latin typeface="DFKai-SB" pitchFamily="65" charset="-120"/>
              <a:ea typeface="DFKai-SB" pitchFamily="65" charset="-120"/>
            </a:endParaRPr>
          </a:p>
          <a:p>
            <a:pPr marL="45720" indent="0" algn="ctr">
              <a:buNone/>
            </a:pPr>
            <a:r>
              <a:rPr lang="en-US" altLang="zh-TW" sz="3500" b="1" dirty="0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tang- sim  tang </a:t>
            </a:r>
            <a:r>
              <a:rPr lang="en-US" altLang="zh-TW" sz="3500" b="1" dirty="0" err="1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sia</a:t>
            </a:r>
            <a:r>
              <a:rPr lang="en-US" altLang="zh-TW" sz="3500" b="1" baseline="30000" dirty="0" err="1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n</a:t>
            </a:r>
            <a:r>
              <a:rPr lang="en-US" altLang="zh-TW" sz="3500" b="1" baseline="30000" dirty="0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 </a:t>
            </a:r>
            <a:r>
              <a:rPr lang="en-US" altLang="zh-TW" sz="3500" b="1" dirty="0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 o-  lo  I,</a:t>
            </a:r>
          </a:p>
          <a:p>
            <a:pPr marL="45720" indent="0" algn="ctr">
              <a:buNone/>
            </a:pPr>
            <a:endParaRPr lang="en-US" altLang="zh-TW" sz="3500" b="1" baseline="30000" dirty="0">
              <a:solidFill>
                <a:schemeClr val="tx1"/>
              </a:solidFill>
              <a:latin typeface="Candara" pitchFamily="34" charset="0"/>
              <a:ea typeface="DFKai-SB" pitchFamily="65" charset="-120"/>
            </a:endParaRPr>
          </a:p>
          <a:p>
            <a:pPr marL="45720" indent="0" algn="ctr">
              <a:buNone/>
            </a:pPr>
            <a:r>
              <a:rPr lang="en-US" altLang="zh-TW" sz="3200" b="1" dirty="0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1. </a:t>
            </a:r>
            <a:r>
              <a:rPr lang="en-US" altLang="zh-TW" sz="3500" b="1" dirty="0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Now thank we all our God</a:t>
            </a:r>
          </a:p>
          <a:p>
            <a:pPr marL="45720" indent="0" algn="ctr">
              <a:buNone/>
            </a:pPr>
            <a:r>
              <a:rPr lang="en-US" altLang="zh-TW" sz="3500" b="1" dirty="0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With heart and hands and voices,</a:t>
            </a:r>
          </a:p>
        </p:txBody>
      </p:sp>
    </p:spTree>
    <p:extLst>
      <p:ext uri="{BB962C8B-B14F-4D97-AF65-F5344CB8AC3E}">
        <p14:creationId xmlns:p14="http://schemas.microsoft.com/office/powerpoint/2010/main" val="837067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533400"/>
            <a:ext cx="9144000" cy="632460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zh-TW" altLang="en-US" sz="5800" b="1" dirty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主行奇妙權能</a:t>
            </a:r>
            <a:r>
              <a:rPr lang="zh-TW" altLang="en-US" sz="3500" b="1" dirty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，</a:t>
            </a:r>
            <a:endParaRPr lang="en-US" altLang="zh-TW" sz="4800" b="1" dirty="0">
              <a:solidFill>
                <a:schemeClr val="tx1"/>
              </a:solidFill>
              <a:latin typeface="Candara" pitchFamily="34" charset="0"/>
              <a:ea typeface="DFKai-SB" pitchFamily="65" charset="-120"/>
            </a:endParaRPr>
          </a:p>
          <a:p>
            <a:pPr marL="45720" indent="0" algn="ctr">
              <a:buNone/>
            </a:pPr>
            <a:r>
              <a:rPr lang="en-US" altLang="zh-TW" sz="3500" b="1" dirty="0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Chu </a:t>
            </a:r>
            <a:r>
              <a:rPr lang="en-US" altLang="zh-TW" sz="3500" b="1" dirty="0" err="1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kia</a:t>
            </a:r>
            <a:r>
              <a:rPr lang="en-US" altLang="zh-TW" sz="3500" b="1" baseline="30000" dirty="0" err="1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n</a:t>
            </a:r>
            <a:r>
              <a:rPr lang="en-US" altLang="zh-TW" sz="3500" b="1" dirty="0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 </a:t>
            </a:r>
            <a:r>
              <a:rPr lang="en-US" altLang="zh-TW" sz="3500" b="1" dirty="0" err="1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ki-biau</a:t>
            </a:r>
            <a:r>
              <a:rPr lang="en-US" altLang="zh-TW" sz="3500" b="1" dirty="0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 </a:t>
            </a:r>
            <a:r>
              <a:rPr lang="en-US" altLang="zh-TW" sz="3500" b="1" dirty="0" err="1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koan-leng</a:t>
            </a:r>
            <a:r>
              <a:rPr lang="en-US" altLang="zh-TW" sz="3500" b="1" dirty="0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, </a:t>
            </a:r>
          </a:p>
          <a:p>
            <a:pPr marL="45720" indent="0" algn="ctr">
              <a:buNone/>
            </a:pPr>
            <a:r>
              <a:rPr lang="zh-TW" altLang="en-US" sz="5800" b="1" dirty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 萬國萬民當歡喜</a:t>
            </a:r>
            <a:r>
              <a:rPr lang="zh-TW" altLang="en-US" sz="3500" b="1" dirty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，</a:t>
            </a:r>
            <a:endParaRPr lang="en-US" altLang="zh-TW" sz="3500" b="1" dirty="0">
              <a:solidFill>
                <a:schemeClr val="tx1"/>
              </a:solidFill>
              <a:latin typeface="DFKai-SB" pitchFamily="65" charset="-120"/>
              <a:ea typeface="DFKai-SB" pitchFamily="65" charset="-120"/>
            </a:endParaRPr>
          </a:p>
          <a:p>
            <a:pPr marL="45720" indent="0" algn="ctr">
              <a:buNone/>
            </a:pPr>
            <a:r>
              <a:rPr lang="en-US" altLang="zh-TW" sz="3500" b="1" dirty="0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ban-</a:t>
            </a:r>
            <a:r>
              <a:rPr lang="en-US" altLang="zh-TW" sz="3500" b="1" dirty="0" err="1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kok</a:t>
            </a:r>
            <a:r>
              <a:rPr lang="en-US" altLang="zh-TW" sz="3500" b="1" dirty="0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 ban-bin </a:t>
            </a:r>
            <a:r>
              <a:rPr lang="en-US" altLang="zh-TW" sz="3500" b="1" dirty="0" err="1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tioh</a:t>
            </a:r>
            <a:r>
              <a:rPr lang="en-US" altLang="zh-TW" sz="3500" b="1" dirty="0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 </a:t>
            </a:r>
            <a:r>
              <a:rPr lang="en-US" altLang="zh-TW" sz="3500" b="1" dirty="0" err="1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hoa</a:t>
            </a:r>
            <a:r>
              <a:rPr lang="en-US" altLang="zh-TW" sz="3500" b="1" baseline="30000" dirty="0" err="1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n</a:t>
            </a:r>
            <a:r>
              <a:rPr lang="en-US" altLang="zh-TW" sz="3500" b="1" dirty="0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-hi,</a:t>
            </a:r>
          </a:p>
          <a:p>
            <a:pPr marL="45720" indent="0" algn="ctr">
              <a:buNone/>
            </a:pPr>
            <a:endParaRPr lang="en-US" altLang="zh-TW" sz="3500" b="1" baseline="30000" dirty="0">
              <a:solidFill>
                <a:schemeClr val="tx1"/>
              </a:solidFill>
              <a:latin typeface="Candara" pitchFamily="34" charset="0"/>
              <a:ea typeface="DFKai-SB" pitchFamily="65" charset="-120"/>
            </a:endParaRPr>
          </a:p>
          <a:p>
            <a:pPr marL="45720" indent="0" algn="ctr">
              <a:buNone/>
            </a:pPr>
            <a:r>
              <a:rPr lang="en-US" altLang="zh-TW" sz="3500" b="1" dirty="0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Who wondrous thing hath done,</a:t>
            </a:r>
          </a:p>
          <a:p>
            <a:pPr marL="45720" indent="0" algn="ctr">
              <a:buNone/>
            </a:pPr>
            <a:r>
              <a:rPr lang="en-US" altLang="zh-TW" sz="3500" b="1" dirty="0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In whom his world rejoices;</a:t>
            </a:r>
          </a:p>
        </p:txBody>
      </p:sp>
    </p:spTree>
    <p:extLst>
      <p:ext uri="{BB962C8B-B14F-4D97-AF65-F5344CB8AC3E}">
        <p14:creationId xmlns:p14="http://schemas.microsoft.com/office/powerpoint/2010/main" val="232588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533400"/>
            <a:ext cx="9144000" cy="632460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zh-TW" altLang="en-US" sz="5800" b="1" dirty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咱從母胎出世</a:t>
            </a:r>
            <a:r>
              <a:rPr lang="zh-TW" altLang="en-US" sz="3500" b="1" dirty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，</a:t>
            </a:r>
            <a:endParaRPr lang="en-US" altLang="zh-TW" sz="4800" b="1" dirty="0">
              <a:solidFill>
                <a:schemeClr val="tx1"/>
              </a:solidFill>
              <a:latin typeface="Candara" pitchFamily="34" charset="0"/>
              <a:ea typeface="DFKai-SB" pitchFamily="65" charset="-120"/>
            </a:endParaRPr>
          </a:p>
          <a:p>
            <a:pPr marL="45720" indent="0" algn="ctr">
              <a:buNone/>
            </a:pPr>
            <a:r>
              <a:rPr lang="en-US" altLang="zh-TW" sz="3500" b="1" dirty="0" err="1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Lan</a:t>
            </a:r>
            <a:r>
              <a:rPr lang="en-US" altLang="zh-TW" sz="3500" b="1" dirty="0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 </a:t>
            </a:r>
            <a:r>
              <a:rPr lang="en-US" altLang="zh-TW" sz="3500" b="1" dirty="0" err="1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tui</a:t>
            </a:r>
            <a:r>
              <a:rPr lang="en-US" altLang="zh-TW" sz="3500" b="1" dirty="0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 </a:t>
            </a:r>
            <a:r>
              <a:rPr lang="en-US" altLang="zh-TW" sz="3500" b="1" dirty="0" err="1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bu-thai</a:t>
            </a:r>
            <a:r>
              <a:rPr lang="en-US" altLang="zh-TW" sz="3500" b="1" dirty="0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 </a:t>
            </a:r>
            <a:r>
              <a:rPr lang="en-US" altLang="zh-TW" sz="3500" b="1" dirty="0" err="1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chhut-si</a:t>
            </a:r>
            <a:r>
              <a:rPr lang="en-US" altLang="zh-TW" sz="3500" b="1" dirty="0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, </a:t>
            </a:r>
          </a:p>
          <a:p>
            <a:pPr marL="45720" indent="0" algn="ctr">
              <a:buNone/>
            </a:pPr>
            <a:r>
              <a:rPr lang="zh-TW" altLang="en-US" sz="5800" b="1" dirty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祂就賜福齊備</a:t>
            </a:r>
            <a:r>
              <a:rPr lang="zh-TW" altLang="en-US" sz="3500" b="1" dirty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，</a:t>
            </a:r>
            <a:endParaRPr lang="en-US" altLang="zh-TW" sz="3500" b="1" dirty="0">
              <a:solidFill>
                <a:schemeClr val="tx1"/>
              </a:solidFill>
              <a:latin typeface="DFKai-SB" pitchFamily="65" charset="-120"/>
              <a:ea typeface="DFKai-SB" pitchFamily="65" charset="-120"/>
            </a:endParaRPr>
          </a:p>
          <a:p>
            <a:pPr marL="45720" indent="0" algn="ctr">
              <a:buNone/>
            </a:pPr>
            <a:r>
              <a:rPr lang="en-US" altLang="zh-TW" sz="3500" b="1" dirty="0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I   </a:t>
            </a:r>
            <a:r>
              <a:rPr lang="en-US" altLang="zh-TW" sz="3500" b="1" dirty="0" err="1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chiu</a:t>
            </a:r>
            <a:r>
              <a:rPr lang="en-US" altLang="zh-TW" sz="3500" b="1" dirty="0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  </a:t>
            </a:r>
            <a:r>
              <a:rPr lang="en-US" altLang="zh-TW" sz="3500" b="1" dirty="0" err="1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su</a:t>
            </a:r>
            <a:r>
              <a:rPr lang="en-US" altLang="zh-TW" sz="3500" b="1" dirty="0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- </a:t>
            </a:r>
            <a:r>
              <a:rPr lang="en-US" altLang="zh-TW" sz="3500" b="1" dirty="0" err="1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hok</a:t>
            </a:r>
            <a:r>
              <a:rPr lang="en-US" altLang="zh-TW" sz="3500" b="1" dirty="0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 </a:t>
            </a:r>
            <a:r>
              <a:rPr lang="en-US" altLang="zh-TW" sz="3500" b="1" dirty="0" err="1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chiau</a:t>
            </a:r>
            <a:r>
              <a:rPr lang="en-US" altLang="zh-TW" sz="3500" b="1" dirty="0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-pi,</a:t>
            </a:r>
          </a:p>
          <a:p>
            <a:pPr marL="45720" indent="0" algn="ctr">
              <a:buNone/>
            </a:pPr>
            <a:endParaRPr lang="en-US" altLang="zh-TW" sz="3500" b="1" baseline="30000" dirty="0">
              <a:solidFill>
                <a:schemeClr val="tx1"/>
              </a:solidFill>
              <a:latin typeface="Candara" pitchFamily="34" charset="0"/>
              <a:ea typeface="DFKai-SB" pitchFamily="65" charset="-120"/>
            </a:endParaRPr>
          </a:p>
          <a:p>
            <a:pPr marL="45720" indent="0" algn="ctr">
              <a:buNone/>
            </a:pPr>
            <a:r>
              <a:rPr lang="en-US" altLang="zh-TW" sz="3500" b="1" dirty="0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Who, from our mother’s arms,</a:t>
            </a:r>
          </a:p>
          <a:p>
            <a:pPr marL="45720" indent="0" algn="ctr">
              <a:buNone/>
            </a:pPr>
            <a:r>
              <a:rPr lang="en-US" altLang="zh-TW" sz="3500" b="1" dirty="0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Hath blest us on our way</a:t>
            </a:r>
          </a:p>
        </p:txBody>
      </p:sp>
    </p:spTree>
    <p:extLst>
      <p:ext uri="{BB962C8B-B14F-4D97-AF65-F5344CB8AC3E}">
        <p14:creationId xmlns:p14="http://schemas.microsoft.com/office/powerpoint/2010/main" val="907653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533400"/>
            <a:ext cx="9144000" cy="632460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zh-TW" altLang="en-US" sz="5800" b="1" dirty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 用祂無限慈愛</a:t>
            </a:r>
            <a:r>
              <a:rPr lang="zh-TW" altLang="en-US" sz="3500" b="1" dirty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，</a:t>
            </a:r>
            <a:endParaRPr lang="en-US" altLang="zh-TW" sz="4800" b="1" dirty="0">
              <a:solidFill>
                <a:schemeClr val="tx1"/>
              </a:solidFill>
              <a:latin typeface="Candara" pitchFamily="34" charset="0"/>
              <a:ea typeface="DFKai-SB" pitchFamily="65" charset="-120"/>
            </a:endParaRPr>
          </a:p>
          <a:p>
            <a:pPr marL="45720" indent="0" algn="ctr">
              <a:buNone/>
            </a:pPr>
            <a:r>
              <a:rPr lang="en-US" altLang="zh-TW" sz="3500" b="1" dirty="0" err="1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Eng</a:t>
            </a:r>
            <a:r>
              <a:rPr lang="en-US" altLang="zh-TW" sz="3500" b="1" dirty="0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   I   </a:t>
            </a:r>
            <a:r>
              <a:rPr lang="en-US" altLang="zh-TW" sz="3500" b="1" dirty="0" err="1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bu</a:t>
            </a:r>
            <a:r>
              <a:rPr lang="en-US" altLang="zh-TW" sz="3500" b="1" dirty="0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-  </a:t>
            </a:r>
            <a:r>
              <a:rPr lang="en-US" altLang="zh-TW" sz="3500" b="1" dirty="0" err="1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han</a:t>
            </a:r>
            <a:r>
              <a:rPr lang="en-US" altLang="zh-TW" sz="3500" b="1" dirty="0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  </a:t>
            </a:r>
            <a:r>
              <a:rPr lang="en-US" altLang="zh-TW" sz="3500" b="1" dirty="0" err="1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chu</a:t>
            </a:r>
            <a:r>
              <a:rPr lang="en-US" altLang="zh-TW" sz="3500" b="1" dirty="0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- </a:t>
            </a:r>
            <a:r>
              <a:rPr lang="en-US" altLang="zh-TW" sz="3500" b="1" dirty="0" err="1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ai</a:t>
            </a:r>
            <a:r>
              <a:rPr lang="en-US" altLang="zh-TW" sz="3500" b="1" dirty="0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, </a:t>
            </a:r>
          </a:p>
          <a:p>
            <a:pPr marL="45720" indent="0" algn="ctr">
              <a:buNone/>
            </a:pPr>
            <a:r>
              <a:rPr lang="zh-TW" altLang="en-US" sz="5800" b="1" dirty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 一切給咱安排</a:t>
            </a:r>
            <a:r>
              <a:rPr lang="zh-TW" altLang="en-US" sz="3500" b="1" dirty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。</a:t>
            </a:r>
            <a:endParaRPr lang="en-US" altLang="zh-TW" sz="3500" b="1" dirty="0">
              <a:solidFill>
                <a:schemeClr val="tx1"/>
              </a:solidFill>
              <a:latin typeface="DFKai-SB" pitchFamily="65" charset="-120"/>
              <a:ea typeface="DFKai-SB" pitchFamily="65" charset="-120"/>
            </a:endParaRPr>
          </a:p>
          <a:p>
            <a:pPr marL="45720" indent="0" algn="ctr">
              <a:buNone/>
            </a:pPr>
            <a:r>
              <a:rPr lang="en-US" altLang="zh-TW" sz="3500" b="1" dirty="0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It-  </a:t>
            </a:r>
            <a:r>
              <a:rPr lang="en-US" altLang="zh-TW" sz="3500" b="1" dirty="0" err="1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chhe</a:t>
            </a:r>
            <a:r>
              <a:rPr lang="en-US" altLang="zh-TW" sz="3500" b="1" dirty="0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  </a:t>
            </a:r>
            <a:r>
              <a:rPr lang="en-US" altLang="zh-TW" sz="3500" b="1" dirty="0" err="1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ka</a:t>
            </a:r>
            <a:r>
              <a:rPr lang="en-US" altLang="zh-TW" sz="3500" b="1" dirty="0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  </a:t>
            </a:r>
            <a:r>
              <a:rPr lang="en-US" altLang="zh-TW" sz="3500" b="1" dirty="0" err="1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lan</a:t>
            </a:r>
            <a:r>
              <a:rPr lang="en-US" altLang="zh-TW" sz="3500" b="1" dirty="0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 an-</a:t>
            </a:r>
            <a:r>
              <a:rPr lang="en-US" altLang="zh-TW" sz="3500" b="1" dirty="0" err="1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pai</a:t>
            </a:r>
            <a:r>
              <a:rPr lang="en-US" altLang="zh-TW" sz="3500" b="1" dirty="0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.</a:t>
            </a:r>
          </a:p>
          <a:p>
            <a:pPr marL="45720" indent="0" algn="ctr">
              <a:buNone/>
            </a:pPr>
            <a:endParaRPr lang="en-US" altLang="zh-TW" sz="3500" b="1" baseline="30000" dirty="0">
              <a:solidFill>
                <a:schemeClr val="tx1"/>
              </a:solidFill>
              <a:latin typeface="Candara" pitchFamily="34" charset="0"/>
              <a:ea typeface="DFKai-SB" pitchFamily="65" charset="-120"/>
            </a:endParaRPr>
          </a:p>
          <a:p>
            <a:pPr marL="45720" indent="0" algn="ctr">
              <a:buNone/>
            </a:pPr>
            <a:r>
              <a:rPr lang="en-US" altLang="zh-TW" sz="3500" b="1" dirty="0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With countless gifts of love,</a:t>
            </a:r>
          </a:p>
          <a:p>
            <a:pPr marL="45720" indent="0" algn="ctr">
              <a:buNone/>
            </a:pPr>
            <a:r>
              <a:rPr lang="en-US" altLang="zh-TW" sz="3500" b="1" dirty="0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And still is ours today.</a:t>
            </a:r>
          </a:p>
        </p:txBody>
      </p:sp>
    </p:spTree>
    <p:extLst>
      <p:ext uri="{BB962C8B-B14F-4D97-AF65-F5344CB8AC3E}">
        <p14:creationId xmlns:p14="http://schemas.microsoft.com/office/powerpoint/2010/main" val="3025640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533400"/>
            <a:ext cx="9144000" cy="632460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altLang="zh-TW" sz="3200" b="1" dirty="0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2. </a:t>
            </a:r>
            <a:r>
              <a:rPr lang="zh-TW" altLang="en-US" sz="5800" b="1" dirty="0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懇求上帝施恩</a:t>
            </a:r>
            <a:r>
              <a:rPr lang="zh-TW" altLang="en-US" sz="3500" b="1" dirty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，</a:t>
            </a:r>
            <a:endParaRPr lang="en-US" altLang="zh-TW" sz="4800" b="1" dirty="0">
              <a:solidFill>
                <a:schemeClr val="tx1"/>
              </a:solidFill>
              <a:latin typeface="Candara" pitchFamily="34" charset="0"/>
              <a:ea typeface="DFKai-SB" pitchFamily="65" charset="-120"/>
            </a:endParaRPr>
          </a:p>
          <a:p>
            <a:pPr marL="45720" indent="0" algn="ctr">
              <a:buNone/>
            </a:pPr>
            <a:r>
              <a:rPr lang="en-US" altLang="zh-TW" sz="3500" b="1" dirty="0" err="1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Khun</a:t>
            </a:r>
            <a:r>
              <a:rPr lang="en-US" altLang="zh-TW" sz="3500" b="1" dirty="0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- </a:t>
            </a:r>
            <a:r>
              <a:rPr lang="en-US" altLang="zh-TW" sz="3500" b="1" dirty="0" err="1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kiu</a:t>
            </a:r>
            <a:r>
              <a:rPr lang="en-US" altLang="zh-TW" sz="3500" b="1" dirty="0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 </a:t>
            </a:r>
            <a:r>
              <a:rPr lang="en-US" altLang="zh-TW" sz="3500" b="1" dirty="0" err="1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Siong-te</a:t>
            </a:r>
            <a:r>
              <a:rPr lang="en-US" altLang="zh-TW" sz="3500" b="1" dirty="0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 </a:t>
            </a:r>
            <a:r>
              <a:rPr lang="en-US" altLang="zh-TW" sz="3500" b="1" dirty="0" err="1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si</a:t>
            </a:r>
            <a:r>
              <a:rPr lang="en-US" altLang="zh-TW" sz="3500" b="1" dirty="0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-un, </a:t>
            </a:r>
          </a:p>
          <a:p>
            <a:pPr marL="45720" indent="0" algn="ctr">
              <a:buNone/>
            </a:pPr>
            <a:r>
              <a:rPr lang="zh-TW" altLang="en-US" sz="5800" b="1" dirty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使阮與祢相親近</a:t>
            </a:r>
            <a:r>
              <a:rPr lang="zh-TW" altLang="en-US" sz="3500" b="1" dirty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，</a:t>
            </a:r>
            <a:endParaRPr lang="en-US" altLang="zh-TW" sz="3500" b="1" dirty="0">
              <a:solidFill>
                <a:schemeClr val="tx1"/>
              </a:solidFill>
              <a:latin typeface="DFKai-SB" pitchFamily="65" charset="-120"/>
              <a:ea typeface="DFKai-SB" pitchFamily="65" charset="-120"/>
            </a:endParaRPr>
          </a:p>
          <a:p>
            <a:pPr marL="45720" indent="0" algn="ctr">
              <a:buNone/>
            </a:pPr>
            <a:r>
              <a:rPr lang="en-US" altLang="zh-TW" sz="3500" b="1" dirty="0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ho </a:t>
            </a:r>
            <a:r>
              <a:rPr lang="en-US" altLang="zh-TW" sz="3500" b="1" dirty="0" err="1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goan</a:t>
            </a:r>
            <a:r>
              <a:rPr lang="en-US" altLang="zh-TW" sz="3500" b="1" dirty="0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 </a:t>
            </a:r>
            <a:r>
              <a:rPr lang="en-US" altLang="zh-TW" sz="3500" b="1" dirty="0" err="1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kap</a:t>
            </a:r>
            <a:r>
              <a:rPr lang="en-US" altLang="zh-TW" sz="3500" b="1" dirty="0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 Li  sa</a:t>
            </a:r>
            <a:r>
              <a:rPr lang="en-US" altLang="zh-TW" sz="3500" b="1" baseline="30000" dirty="0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n</a:t>
            </a:r>
            <a:r>
              <a:rPr lang="en-US" altLang="zh-TW" sz="3500" b="1" dirty="0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 </a:t>
            </a:r>
            <a:r>
              <a:rPr lang="en-US" altLang="zh-TW" sz="3500" b="1" dirty="0" err="1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chhin</a:t>
            </a:r>
            <a:r>
              <a:rPr lang="en-US" altLang="zh-TW" sz="3500" b="1" dirty="0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-kun,</a:t>
            </a:r>
          </a:p>
          <a:p>
            <a:pPr marL="45720" indent="0" algn="ctr">
              <a:buNone/>
            </a:pPr>
            <a:endParaRPr lang="en-US" altLang="zh-TW" sz="3500" b="1" baseline="30000" dirty="0">
              <a:solidFill>
                <a:schemeClr val="tx1"/>
              </a:solidFill>
              <a:latin typeface="Candara" pitchFamily="34" charset="0"/>
              <a:ea typeface="DFKai-SB" pitchFamily="65" charset="-120"/>
            </a:endParaRPr>
          </a:p>
          <a:p>
            <a:pPr marL="45720" indent="0" algn="ctr">
              <a:buNone/>
            </a:pPr>
            <a:r>
              <a:rPr lang="en-US" altLang="zh-TW" sz="3200" b="1" dirty="0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2. </a:t>
            </a:r>
            <a:r>
              <a:rPr lang="en-US" altLang="zh-TW" sz="3500" b="1" dirty="0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O may this bounteous God</a:t>
            </a:r>
          </a:p>
          <a:p>
            <a:pPr marL="45720" indent="0" algn="ctr">
              <a:buNone/>
            </a:pPr>
            <a:r>
              <a:rPr lang="en-US" altLang="zh-TW" sz="3500" b="1" dirty="0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Thro’ all our life be near us,</a:t>
            </a:r>
          </a:p>
        </p:txBody>
      </p:sp>
    </p:spTree>
    <p:extLst>
      <p:ext uri="{BB962C8B-B14F-4D97-AF65-F5344CB8AC3E}">
        <p14:creationId xmlns:p14="http://schemas.microsoft.com/office/powerpoint/2010/main" val="4260197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533400"/>
            <a:ext cx="9144000" cy="632460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zh-TW" altLang="en-US" sz="5800" b="1" dirty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  賜阮喜樂的心</a:t>
            </a:r>
            <a:r>
              <a:rPr lang="zh-TW" altLang="en-US" sz="3500" b="1" dirty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，</a:t>
            </a:r>
            <a:endParaRPr lang="en-US" altLang="zh-TW" sz="4800" b="1" dirty="0">
              <a:solidFill>
                <a:schemeClr val="tx1"/>
              </a:solidFill>
              <a:latin typeface="Candara" pitchFamily="34" charset="0"/>
              <a:ea typeface="DFKai-SB" pitchFamily="65" charset="-120"/>
            </a:endParaRPr>
          </a:p>
          <a:p>
            <a:pPr marL="45720" indent="0" algn="ctr">
              <a:buNone/>
            </a:pPr>
            <a:r>
              <a:rPr lang="en-US" altLang="zh-TW" sz="3500" b="1" dirty="0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Su   </a:t>
            </a:r>
            <a:r>
              <a:rPr lang="en-US" altLang="zh-TW" sz="3500" b="1" dirty="0" err="1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goan</a:t>
            </a:r>
            <a:r>
              <a:rPr lang="en-US" altLang="zh-TW" sz="3500" b="1" dirty="0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  hi-  </a:t>
            </a:r>
            <a:r>
              <a:rPr lang="en-US" altLang="zh-TW" sz="3500" b="1" dirty="0" err="1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lok</a:t>
            </a:r>
            <a:r>
              <a:rPr lang="en-US" altLang="zh-TW" sz="3500" b="1" dirty="0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 e sim, </a:t>
            </a:r>
          </a:p>
          <a:p>
            <a:pPr marL="45720" indent="0" algn="ctr">
              <a:buNone/>
            </a:pPr>
            <a:r>
              <a:rPr lang="zh-TW" altLang="en-US" sz="5800" b="1" dirty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也賜平安與穩順</a:t>
            </a:r>
            <a:r>
              <a:rPr lang="zh-TW" altLang="en-US" sz="3500" b="1" dirty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，</a:t>
            </a:r>
            <a:endParaRPr lang="en-US" altLang="zh-TW" sz="3500" b="1" dirty="0">
              <a:solidFill>
                <a:schemeClr val="tx1"/>
              </a:solidFill>
              <a:latin typeface="DFKai-SB" pitchFamily="65" charset="-120"/>
              <a:ea typeface="DFKai-SB" pitchFamily="65" charset="-120"/>
            </a:endParaRPr>
          </a:p>
          <a:p>
            <a:pPr marL="45720" indent="0" algn="ctr">
              <a:buNone/>
            </a:pPr>
            <a:r>
              <a:rPr lang="en-US" altLang="zh-TW" sz="3500" b="1" dirty="0" err="1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Ia</a:t>
            </a:r>
            <a:r>
              <a:rPr lang="en-US" altLang="zh-TW" sz="3500" b="1" dirty="0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  </a:t>
            </a:r>
            <a:r>
              <a:rPr lang="en-US" altLang="zh-TW" sz="3500" b="1" dirty="0" err="1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su</a:t>
            </a:r>
            <a:r>
              <a:rPr lang="en-US" altLang="zh-TW" sz="3500" b="1" dirty="0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  </a:t>
            </a:r>
            <a:r>
              <a:rPr lang="en-US" altLang="zh-TW" sz="3500" b="1" dirty="0" err="1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peng</a:t>
            </a:r>
            <a:r>
              <a:rPr lang="en-US" altLang="zh-TW" sz="3500" b="1" dirty="0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- an </a:t>
            </a:r>
            <a:r>
              <a:rPr lang="en-US" altLang="zh-TW" sz="3500" b="1" dirty="0" err="1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kap</a:t>
            </a:r>
            <a:r>
              <a:rPr lang="en-US" altLang="zh-TW" sz="3500" b="1" dirty="0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 un-sun,</a:t>
            </a:r>
          </a:p>
          <a:p>
            <a:pPr marL="45720" indent="0" algn="ctr">
              <a:buNone/>
            </a:pPr>
            <a:endParaRPr lang="en-US" altLang="zh-TW" sz="3500" b="1" baseline="30000" dirty="0">
              <a:solidFill>
                <a:schemeClr val="tx1"/>
              </a:solidFill>
              <a:latin typeface="Candara" pitchFamily="34" charset="0"/>
              <a:ea typeface="DFKai-SB" pitchFamily="65" charset="-120"/>
            </a:endParaRPr>
          </a:p>
          <a:p>
            <a:pPr marL="45720" indent="0" algn="ctr">
              <a:buNone/>
            </a:pPr>
            <a:r>
              <a:rPr lang="en-US" altLang="zh-TW" sz="3500" b="1" dirty="0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With ever joyful hearts</a:t>
            </a:r>
          </a:p>
          <a:p>
            <a:pPr marL="45720" indent="0" algn="ctr">
              <a:buNone/>
            </a:pPr>
            <a:r>
              <a:rPr lang="en-US" altLang="zh-TW" sz="3500" b="1" dirty="0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And blessed peace to cheer us;</a:t>
            </a:r>
          </a:p>
          <a:p>
            <a:pPr marL="45720" indent="0" algn="ctr">
              <a:buNone/>
            </a:pPr>
            <a:endParaRPr lang="en-US" altLang="zh-TW" sz="3500" b="1" dirty="0">
              <a:solidFill>
                <a:schemeClr val="tx1"/>
              </a:solidFill>
              <a:latin typeface="Candara" pitchFamily="34" charset="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40262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533400"/>
            <a:ext cx="9144000" cy="632460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zh-TW" altLang="en-US" sz="5800" b="1" dirty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 用祢恩惠保守</a:t>
            </a:r>
            <a:r>
              <a:rPr lang="zh-TW" altLang="en-US" sz="3500" b="1" dirty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，</a:t>
            </a:r>
            <a:endParaRPr lang="en-US" altLang="zh-TW" sz="4800" b="1" dirty="0">
              <a:solidFill>
                <a:schemeClr val="tx1"/>
              </a:solidFill>
              <a:latin typeface="Candara" pitchFamily="34" charset="0"/>
              <a:ea typeface="DFKai-SB" pitchFamily="65" charset="-120"/>
            </a:endParaRPr>
          </a:p>
          <a:p>
            <a:pPr marL="45720" indent="0" algn="ctr">
              <a:buNone/>
            </a:pPr>
            <a:r>
              <a:rPr lang="en-US" altLang="zh-TW" sz="3500" b="1" dirty="0" err="1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Eng</a:t>
            </a:r>
            <a:r>
              <a:rPr lang="en-US" altLang="zh-TW" sz="3500" b="1" dirty="0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   Li   un- hui  </a:t>
            </a:r>
            <a:r>
              <a:rPr lang="en-US" altLang="zh-TW" sz="3500" b="1" dirty="0" err="1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po</a:t>
            </a:r>
            <a:r>
              <a:rPr lang="en-US" altLang="zh-TW" sz="3500" b="1" dirty="0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- </a:t>
            </a:r>
            <a:r>
              <a:rPr lang="en-US" altLang="zh-TW" sz="3500" b="1" dirty="0" err="1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siu</a:t>
            </a:r>
            <a:r>
              <a:rPr lang="en-US" altLang="zh-TW" sz="3500" b="1" dirty="0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, </a:t>
            </a:r>
          </a:p>
          <a:p>
            <a:pPr marL="45720" indent="0" algn="ctr">
              <a:buNone/>
            </a:pPr>
            <a:r>
              <a:rPr lang="zh-TW" altLang="en-US" sz="5800" b="1" dirty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危險得着拯救</a:t>
            </a:r>
            <a:r>
              <a:rPr lang="zh-TW" altLang="en-US" sz="3500" b="1" dirty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，</a:t>
            </a:r>
            <a:endParaRPr lang="en-US" altLang="zh-TW" sz="3500" b="1" dirty="0">
              <a:solidFill>
                <a:schemeClr val="tx1"/>
              </a:solidFill>
              <a:latin typeface="DFKai-SB" pitchFamily="65" charset="-120"/>
              <a:ea typeface="DFKai-SB" pitchFamily="65" charset="-120"/>
            </a:endParaRPr>
          </a:p>
          <a:p>
            <a:pPr marL="45720" indent="0" algn="ctr">
              <a:buNone/>
            </a:pPr>
            <a:r>
              <a:rPr lang="en-US" altLang="zh-TW" sz="3500" b="1" dirty="0" err="1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gui-hiam</a:t>
            </a:r>
            <a:r>
              <a:rPr lang="en-US" altLang="zh-TW" sz="3500" b="1" dirty="0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 tit-</a:t>
            </a:r>
            <a:r>
              <a:rPr lang="en-US" altLang="zh-TW" sz="3500" b="1" dirty="0" err="1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tioh</a:t>
            </a:r>
            <a:r>
              <a:rPr lang="en-US" altLang="zh-TW" sz="3500" b="1" dirty="0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 chin-</a:t>
            </a:r>
            <a:r>
              <a:rPr lang="en-US" altLang="zh-TW" sz="3500" b="1" dirty="0" err="1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kiu</a:t>
            </a:r>
            <a:r>
              <a:rPr lang="en-US" altLang="zh-TW" sz="3500" b="1" dirty="0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,</a:t>
            </a:r>
          </a:p>
          <a:p>
            <a:pPr marL="45720" indent="0" algn="ctr">
              <a:buNone/>
            </a:pPr>
            <a:endParaRPr lang="en-US" altLang="zh-TW" sz="3500" b="1" baseline="30000" dirty="0">
              <a:solidFill>
                <a:schemeClr val="tx1"/>
              </a:solidFill>
              <a:latin typeface="Candara" pitchFamily="34" charset="0"/>
              <a:ea typeface="DFKai-SB" pitchFamily="65" charset="-120"/>
            </a:endParaRPr>
          </a:p>
          <a:p>
            <a:pPr marL="45720" indent="0" algn="ctr">
              <a:buNone/>
            </a:pPr>
            <a:r>
              <a:rPr lang="en-US" altLang="zh-TW" sz="3500" b="1" dirty="0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And keep us in his grace,</a:t>
            </a:r>
          </a:p>
          <a:p>
            <a:pPr marL="45720" indent="0" algn="ctr">
              <a:buNone/>
            </a:pPr>
            <a:r>
              <a:rPr lang="en-US" altLang="zh-TW" sz="3500" b="1" dirty="0" err="1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Ang</a:t>
            </a:r>
            <a:r>
              <a:rPr lang="en-US" altLang="zh-TW" sz="3500" b="1" dirty="0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 guide us when perplexed.</a:t>
            </a:r>
          </a:p>
        </p:txBody>
      </p:sp>
    </p:spTree>
    <p:extLst>
      <p:ext uri="{BB962C8B-B14F-4D97-AF65-F5344CB8AC3E}">
        <p14:creationId xmlns:p14="http://schemas.microsoft.com/office/powerpoint/2010/main" val="925250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533400"/>
            <a:ext cx="9144000" cy="632460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zh-TW" altLang="en-US" sz="5800" b="1" dirty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使阮脫離災害</a:t>
            </a:r>
            <a:r>
              <a:rPr lang="zh-TW" altLang="en-US" sz="3500" b="1" dirty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，</a:t>
            </a:r>
            <a:endParaRPr lang="en-US" altLang="zh-TW" sz="4800" b="1" dirty="0">
              <a:solidFill>
                <a:schemeClr val="tx1"/>
              </a:solidFill>
              <a:latin typeface="Candara" pitchFamily="34" charset="0"/>
              <a:ea typeface="DFKai-SB" pitchFamily="65" charset="-120"/>
            </a:endParaRPr>
          </a:p>
          <a:p>
            <a:pPr marL="45720" indent="0" algn="ctr">
              <a:buNone/>
            </a:pPr>
            <a:r>
              <a:rPr lang="en-US" altLang="zh-TW" sz="3500" b="1" dirty="0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Ho </a:t>
            </a:r>
            <a:r>
              <a:rPr lang="en-US" altLang="zh-TW" sz="3500" b="1" dirty="0" err="1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goan</a:t>
            </a:r>
            <a:r>
              <a:rPr lang="en-US" altLang="zh-TW" sz="3500" b="1" dirty="0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 </a:t>
            </a:r>
            <a:r>
              <a:rPr lang="en-US" altLang="zh-TW" sz="3500" b="1" dirty="0" err="1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thoat</a:t>
            </a:r>
            <a:r>
              <a:rPr lang="en-US" altLang="zh-TW" sz="3500" b="1" dirty="0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-li chai-</a:t>
            </a:r>
            <a:r>
              <a:rPr lang="en-US" altLang="zh-TW" sz="3500" b="1" dirty="0" err="1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hai</a:t>
            </a:r>
            <a:r>
              <a:rPr lang="en-US" altLang="zh-TW" sz="3500" b="1" dirty="0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, </a:t>
            </a:r>
          </a:p>
          <a:p>
            <a:pPr marL="45720" indent="0" algn="ctr">
              <a:buNone/>
            </a:pPr>
            <a:r>
              <a:rPr lang="zh-TW" altLang="en-US" sz="5800" b="1" dirty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 無再痛苦悲哀</a:t>
            </a:r>
            <a:r>
              <a:rPr lang="zh-TW" altLang="en-US" sz="3500" b="1" dirty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。</a:t>
            </a:r>
            <a:endParaRPr lang="en-US" altLang="zh-TW" sz="3500" b="1" dirty="0">
              <a:solidFill>
                <a:schemeClr val="tx1"/>
              </a:solidFill>
              <a:latin typeface="DFKai-SB" pitchFamily="65" charset="-120"/>
              <a:ea typeface="DFKai-SB" pitchFamily="65" charset="-120"/>
            </a:endParaRPr>
          </a:p>
          <a:p>
            <a:pPr marL="45720" indent="0" algn="ctr">
              <a:buNone/>
            </a:pPr>
            <a:r>
              <a:rPr lang="en-US" altLang="zh-TW" sz="3500" b="1" dirty="0" err="1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bo</a:t>
            </a:r>
            <a:r>
              <a:rPr lang="en-US" altLang="zh-TW" sz="3500" b="1" dirty="0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 </a:t>
            </a:r>
            <a:r>
              <a:rPr lang="en-US" altLang="zh-TW" sz="3500" b="1" dirty="0" err="1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koh</a:t>
            </a:r>
            <a:r>
              <a:rPr lang="en-US" altLang="zh-TW" sz="3500" b="1" dirty="0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 thong-</a:t>
            </a:r>
            <a:r>
              <a:rPr lang="en-US" altLang="zh-TW" sz="3500" b="1" dirty="0" err="1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kho</a:t>
            </a:r>
            <a:r>
              <a:rPr lang="en-US" altLang="zh-TW" sz="3500" b="1" dirty="0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 pi-</a:t>
            </a:r>
            <a:r>
              <a:rPr lang="en-US" altLang="zh-TW" sz="3500" b="1" dirty="0" err="1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ai</a:t>
            </a:r>
            <a:r>
              <a:rPr lang="en-US" altLang="zh-TW" sz="3500" b="1" dirty="0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.</a:t>
            </a:r>
          </a:p>
          <a:p>
            <a:pPr marL="45720" indent="0" algn="ctr">
              <a:buNone/>
            </a:pPr>
            <a:endParaRPr lang="en-US" altLang="zh-TW" sz="3500" b="1" baseline="30000" dirty="0">
              <a:solidFill>
                <a:schemeClr val="tx1"/>
              </a:solidFill>
              <a:latin typeface="Candara" pitchFamily="34" charset="0"/>
              <a:ea typeface="DFKai-SB" pitchFamily="65" charset="-120"/>
            </a:endParaRPr>
          </a:p>
          <a:p>
            <a:pPr marL="45720" indent="0" algn="ctr">
              <a:buNone/>
            </a:pPr>
            <a:r>
              <a:rPr lang="en-US" altLang="zh-TW" sz="3500" b="1" dirty="0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And free us from all ills</a:t>
            </a:r>
          </a:p>
          <a:p>
            <a:pPr marL="45720" indent="0" algn="ctr">
              <a:buNone/>
            </a:pPr>
            <a:r>
              <a:rPr lang="en-US" altLang="zh-TW" sz="3500" b="1" dirty="0">
                <a:solidFill>
                  <a:schemeClr val="tx1"/>
                </a:solidFill>
                <a:latin typeface="Candara" pitchFamily="34" charset="0"/>
                <a:ea typeface="DFKai-SB" pitchFamily="65" charset="-120"/>
              </a:rPr>
              <a:t>In this world and the next.</a:t>
            </a:r>
          </a:p>
          <a:p>
            <a:pPr marL="45720" indent="0" algn="ctr">
              <a:buNone/>
            </a:pPr>
            <a:endParaRPr lang="en-US" altLang="zh-TW" sz="3500" b="1" dirty="0">
              <a:solidFill>
                <a:schemeClr val="tx1"/>
              </a:solidFill>
              <a:latin typeface="Candara" pitchFamily="34" charset="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836632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116</TotalTime>
  <Words>452</Words>
  <Application>Microsoft Macintosh PowerPoint</Application>
  <PresentationFormat>Widescreen</PresentationFormat>
  <Paragraphs>86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DFKai-SB</vt:lpstr>
      <vt:lpstr>Arial</vt:lpstr>
      <vt:lpstr>Candara</vt:lpstr>
      <vt:lpstr>Garamond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GGC Tech</dc:creator>
  <cp:lastModifiedBy>MIS GGC</cp:lastModifiedBy>
  <cp:revision>19</cp:revision>
  <dcterms:created xsi:type="dcterms:W3CDTF">2017-06-02T06:53:28Z</dcterms:created>
  <dcterms:modified xsi:type="dcterms:W3CDTF">2019-12-28T06:45:09Z</dcterms:modified>
</cp:coreProperties>
</file>